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9" autoAdjust="0"/>
    <p:restoredTop sz="94660"/>
  </p:normalViewPr>
  <p:slideViewPr>
    <p:cSldViewPr>
      <p:cViewPr varScale="1">
        <p:scale>
          <a:sx n="68" d="100"/>
          <a:sy n="68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90B0-D3AD-4CD6-93DB-DABC9D105ABA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710-A5D8-4B57-B1AF-F48809545E7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90B0-D3AD-4CD6-93DB-DABC9D105ABA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710-A5D8-4B57-B1AF-F48809545E7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90B0-D3AD-4CD6-93DB-DABC9D105ABA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710-A5D8-4B57-B1AF-F48809545E7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90B0-D3AD-4CD6-93DB-DABC9D105ABA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710-A5D8-4B57-B1AF-F48809545E7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90B0-D3AD-4CD6-93DB-DABC9D105ABA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710-A5D8-4B57-B1AF-F48809545E7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90B0-D3AD-4CD6-93DB-DABC9D105ABA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710-A5D8-4B57-B1AF-F48809545E7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90B0-D3AD-4CD6-93DB-DABC9D105ABA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710-A5D8-4B57-B1AF-F48809545E7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90B0-D3AD-4CD6-93DB-DABC9D105ABA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710-A5D8-4B57-B1AF-F48809545E7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90B0-D3AD-4CD6-93DB-DABC9D105ABA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710-A5D8-4B57-B1AF-F48809545E7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90B0-D3AD-4CD6-93DB-DABC9D105ABA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710-A5D8-4B57-B1AF-F48809545E7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90B0-D3AD-4CD6-93DB-DABC9D105ABA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92710-A5D8-4B57-B1AF-F48809545E7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890B0-D3AD-4CD6-93DB-DABC9D105ABA}" type="datetimeFigureOut">
              <a:rPr lang="pl-PL" smtClean="0"/>
              <a:t>2017-09-14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92710-A5D8-4B57-B1AF-F48809545E75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pl-PL" dirty="0" smtClean="0"/>
              <a:t>Narzędzia programistyczne</a:t>
            </a:r>
            <a:br>
              <a:rPr lang="pl-PL" dirty="0" smtClean="0"/>
            </a:br>
            <a:r>
              <a:rPr lang="pl-PL" dirty="0" smtClean="0"/>
              <a:t>2. Etapy tworzenia programu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Pradygmat</a:t>
            </a:r>
            <a:r>
              <a:rPr lang="pl-PL" dirty="0" smtClean="0"/>
              <a:t> programowania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Jest to pewien wzorzec określający sposób przepływu sterowania i sposób wykonywania programu. Paradygmaty programowania opisują m.in. programowanie :</a:t>
            </a:r>
          </a:p>
          <a:p>
            <a:r>
              <a:rPr lang="pl-PL" dirty="0" smtClean="0"/>
              <a:t>Strukturalne</a:t>
            </a:r>
          </a:p>
          <a:p>
            <a:r>
              <a:rPr lang="pl-PL" dirty="0" smtClean="0"/>
              <a:t>Obiektowe</a:t>
            </a:r>
          </a:p>
          <a:p>
            <a:r>
              <a:rPr lang="pl-PL" dirty="0" smtClean="0"/>
              <a:t>Proceduralne</a:t>
            </a:r>
          </a:p>
          <a:p>
            <a:r>
              <a:rPr lang="pl-PL" dirty="0" smtClean="0"/>
              <a:t>Funkcyjne</a:t>
            </a:r>
          </a:p>
          <a:p>
            <a:r>
              <a:rPr lang="pl-PL" dirty="0" smtClean="0"/>
              <a:t>Uogólnione</a:t>
            </a:r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Programowanie obiektowe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Języki obiektowe stosują w różnym stopniu zasady obiektowości. Popularne języki obiektowe to:</a:t>
            </a:r>
          </a:p>
          <a:p>
            <a:r>
              <a:rPr lang="pl-PL" dirty="0" smtClean="0"/>
              <a:t>Java</a:t>
            </a:r>
          </a:p>
          <a:p>
            <a:r>
              <a:rPr lang="pl-PL" dirty="0" err="1" smtClean="0"/>
              <a:t>Python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Modelowanie obiektowe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95736" y="1600200"/>
            <a:ext cx="6491064" cy="452596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To opisywanie rzeczywistości za pomocą obiektów. Klasa może zostać opisana jako prostokąt  podzielony na trzy części:</a:t>
            </a:r>
          </a:p>
          <a:p>
            <a:r>
              <a:rPr lang="pl-PL" dirty="0" smtClean="0"/>
              <a:t>Zawiera nazwę klasy</a:t>
            </a:r>
          </a:p>
          <a:p>
            <a:r>
              <a:rPr lang="pl-PL" dirty="0" smtClean="0"/>
              <a:t>Przedstawia właściwości </a:t>
            </a:r>
            <a:r>
              <a:rPr lang="pl-PL" dirty="0" err="1" smtClean="0"/>
              <a:t>obiektow</a:t>
            </a:r>
            <a:endParaRPr lang="pl-PL" dirty="0" smtClean="0"/>
          </a:p>
          <a:p>
            <a:r>
              <a:rPr lang="pl-PL" dirty="0" smtClean="0"/>
              <a:t>Metody obiektów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611560" y="3717032"/>
            <a:ext cx="136815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nazwa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611560" y="4221088"/>
            <a:ext cx="136815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właściwość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611560" y="4725144"/>
            <a:ext cx="136815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metoda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Model obiektowy dla księgarni internetowej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420888"/>
            <a:ext cx="840105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Cechy obiektowości: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Abstrakcja</a:t>
            </a:r>
          </a:p>
          <a:p>
            <a:r>
              <a:rPr lang="pl-PL" dirty="0" smtClean="0"/>
              <a:t>Hermetyzacja</a:t>
            </a:r>
          </a:p>
          <a:p>
            <a:r>
              <a:rPr lang="pl-PL" dirty="0" smtClean="0"/>
              <a:t>Dziedziczenie</a:t>
            </a:r>
          </a:p>
          <a:p>
            <a:r>
              <a:rPr lang="pl-PL" dirty="0" smtClean="0"/>
              <a:t>Polimorfizm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Aplikacja internetowa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To program, który pracuje na serwerze i komunikuje się z użytkownikiem poprzez siec komputerowa z wykorzystaniem przeglądarki internetowej. Przeglądarka pełni tutaj role interfejsu użytkownika.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Narzędzia aplikacji internetowych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Narzędzia po stronie kineta- pozwalają wykonywać cześć zadań związanych z obsługą aplikacji (</a:t>
            </a:r>
            <a:r>
              <a:rPr lang="pl-PL" dirty="0" err="1" smtClean="0"/>
              <a:t>Javascript</a:t>
            </a:r>
            <a:r>
              <a:rPr lang="pl-PL" dirty="0" smtClean="0"/>
              <a:t>)</a:t>
            </a:r>
          </a:p>
          <a:p>
            <a:r>
              <a:rPr lang="pl-PL" dirty="0" smtClean="0"/>
              <a:t>Narzędzia po stronie serwera- pozwalają wykonywać na serwerze zadania służące do obsługi żądań klienta (PHP)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Struktura aplikacji komputerowej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/>
              <a:t>Zakłada że na komputerze użytkownika funkcjonuje jedynie oprogramowanie obsługi interfejsu użytkownika, natomiast oprogramowanie właściwej aplikacji oraz oprogramowanie dostępu do danych znajdują się na oddzielnych, dedykowanych komputerach.</a:t>
            </a:r>
          </a:p>
          <a:p>
            <a:r>
              <a:rPr lang="pl-PL" sz="2400" dirty="0" smtClean="0"/>
              <a:t>podstawowa</a:t>
            </a:r>
            <a:endParaRPr lang="pl-PL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42" y="3573016"/>
            <a:ext cx="904775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4868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pl-PL" sz="2800" dirty="0" smtClean="0"/>
              <a:t>rozszerzona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93305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smtClean="0"/>
              <a:t>Warstwa klienta- odpowiedzialna za interfejs użytkownika i interakcje z użytkownikiem, oparta na HTTP</a:t>
            </a:r>
          </a:p>
          <a:p>
            <a:pPr>
              <a:buNone/>
            </a:pPr>
            <a:r>
              <a:rPr lang="pl-PL" dirty="0" smtClean="0"/>
              <a:t>Warstwa aplikacji- która w odpowiedzi na zadania klientów tworzy dokumenty dynamiczne. Składa się ona z serwera HTTP i serwera aplikacji będącego środowiskiem uruchomieniowym dla aplikacji generujących dokumenty dynamiczne.</a:t>
            </a:r>
          </a:p>
          <a:p>
            <a:pPr>
              <a:buNone/>
            </a:pPr>
            <a:r>
              <a:rPr lang="pl-PL" dirty="0" smtClean="0"/>
              <a:t>Warstwa danych- odpowiada za udostępnienie informacji umieszczanych w dokumentach dynamicznych. Składa się ona z serwera danych (on odpowiada na żądania w języku SQL).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48680"/>
            <a:ext cx="8352928" cy="22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Opisz wzorzec projektowy MVC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err="1" smtClean="0"/>
              <a:t>model-view-controler</a:t>
            </a:r>
            <a:r>
              <a:rPr lang="pl-PL" dirty="0" smtClean="0"/>
              <a:t> ( jest jednym z najczęściej stosowanych wzorców projektowych aplikacji internetowych. Głównym założeniem jest podzielenie kodu aplikacji na trzy moduły:</a:t>
            </a:r>
          </a:p>
          <a:p>
            <a:r>
              <a:rPr lang="pl-PL" dirty="0" smtClean="0"/>
              <a:t>Model- reprezentuje dane (np. te pobierane z bazy danych),</a:t>
            </a:r>
          </a:p>
          <a:p>
            <a:r>
              <a:rPr lang="pl-PL" dirty="0" smtClean="0"/>
              <a:t>Widok- reprezentuje interfejs użytkownika,</a:t>
            </a:r>
          </a:p>
          <a:p>
            <a:r>
              <a:rPr lang="pl-PL" dirty="0" smtClean="0"/>
              <a:t>Kontroler- reprezentuje logikę sterującą aplikacja,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Narzędzia programistyczne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Wspomagające tworzenie programów to:</a:t>
            </a:r>
          </a:p>
          <a:p>
            <a:r>
              <a:rPr lang="pl-PL" dirty="0" smtClean="0"/>
              <a:t>Edytory</a:t>
            </a:r>
          </a:p>
          <a:p>
            <a:r>
              <a:rPr lang="pl-PL" dirty="0" err="1" smtClean="0"/>
              <a:t>Debugery</a:t>
            </a:r>
            <a:endParaRPr lang="pl-PL" dirty="0" smtClean="0"/>
          </a:p>
          <a:p>
            <a:r>
              <a:rPr lang="pl-PL" dirty="0" smtClean="0"/>
              <a:t>Zintegrowane środowiska programistyczne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Zadania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endParaRPr lang="pl-PL" dirty="0" smtClean="0"/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Wymień i opisz przykładowe edytory kodu źródłowego.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Opisz etapy tworzenia programu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Co to jest obiekt, klasa?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Opisz cechy obiektowości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Co to jest aplikacja internetowa?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Zalety aplikacji internetowych?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Na czym polega modelowanie obiektowe?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Opisz technologie po stronie klienta- Java </a:t>
            </a:r>
            <a:r>
              <a:rPr lang="pl-PL" dirty="0" err="1" smtClean="0"/>
              <a:t>Script</a:t>
            </a:r>
            <a:r>
              <a:rPr lang="pl-PL" dirty="0" smtClean="0"/>
              <a:t>, </a:t>
            </a:r>
            <a:r>
              <a:rPr lang="pl-PL" dirty="0" err="1" smtClean="0"/>
              <a:t>Flash</a:t>
            </a:r>
            <a:r>
              <a:rPr lang="pl-PL" dirty="0" smtClean="0"/>
              <a:t>, AJAX,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Opisz technologie po stronie serwera- ASP.NET, JSP, PHP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Wymień i opisz programowe warstwy funkcjonalne, wchodzące w skład rozszerzonej architektury aplikacji internetowej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Co to jest </a:t>
            </a:r>
            <a:r>
              <a:rPr lang="pl-PL" dirty="0" err="1" smtClean="0"/>
              <a:t>framework</a:t>
            </a:r>
            <a:r>
              <a:rPr lang="pl-PL" dirty="0" smtClean="0"/>
              <a:t>? I jak działa?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Wymień i opisz typowe cechy </a:t>
            </a:r>
            <a:r>
              <a:rPr lang="pl-PL" dirty="0" err="1" smtClean="0"/>
              <a:t>frameworka</a:t>
            </a:r>
            <a:r>
              <a:rPr lang="pl-PL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Edytory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Do tworzenia kodu źródłowego można wykorzystać dowolny edytor tekstu np. </a:t>
            </a:r>
          </a:p>
          <a:p>
            <a:r>
              <a:rPr lang="pl-PL" dirty="0" smtClean="0"/>
              <a:t>Notatnik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Edytory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Wspomagają tworzenie programów poprzez:</a:t>
            </a:r>
          </a:p>
          <a:p>
            <a:r>
              <a:rPr lang="pl-PL" dirty="0" smtClean="0"/>
              <a:t>Podświetlają </a:t>
            </a:r>
            <a:r>
              <a:rPr lang="pl-PL" dirty="0" smtClean="0"/>
              <a:t>składnie i</a:t>
            </a:r>
            <a:r>
              <a:rPr lang="pl-PL" dirty="0"/>
              <a:t> </a:t>
            </a:r>
            <a:r>
              <a:rPr lang="pl-PL" dirty="0" smtClean="0"/>
              <a:t>k</a:t>
            </a:r>
            <a:r>
              <a:rPr lang="pl-PL" dirty="0" smtClean="0"/>
              <a:t>olorują różne konstrukcje języka</a:t>
            </a:r>
          </a:p>
          <a:p>
            <a:r>
              <a:rPr lang="pl-PL" dirty="0" smtClean="0"/>
              <a:t>Formatują tekst (ustawiając odpowiednie wcięcia)</a:t>
            </a:r>
          </a:p>
          <a:p>
            <a:r>
              <a:rPr lang="pl-PL" dirty="0" smtClean="0"/>
              <a:t>Zapisują pliki w odpowiednim formacie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Debuger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Narzędzie wykorzystywane do analizy programu oraz odnajdywania i usuwania znalezionych w nim błędów</a:t>
            </a:r>
          </a:p>
          <a:p>
            <a:r>
              <a:rPr lang="pl-PL" dirty="0" smtClean="0"/>
              <a:t>Dzięki niemu można zlokalizować funkcje odpowiedzialne za błędne działanie programów</a:t>
            </a:r>
          </a:p>
          <a:p>
            <a:r>
              <a:rPr lang="pl-PL" dirty="0" smtClean="0"/>
              <a:t>Umożliwia śledzenie kodu linia po linii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IDE- zintegrowane środowisko programistyczne (</a:t>
            </a:r>
            <a:r>
              <a:rPr lang="pl-PL" dirty="0" err="1" smtClean="0"/>
              <a:t>Integrated</a:t>
            </a:r>
            <a:r>
              <a:rPr lang="pl-PL" dirty="0" smtClean="0"/>
              <a:t> Development Environment)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To program lub zbiór programów służących do tworzenia, modyfikowania i testowania oprogramowania. Umożliwia tworzenie aplikacji w określonych językach programowania. </a:t>
            </a:r>
          </a:p>
          <a:p>
            <a:pPr>
              <a:buNone/>
            </a:pPr>
            <a:r>
              <a:rPr lang="pl-PL" dirty="0" smtClean="0"/>
              <a:t>Jego główne narzędzia służą do: edycji i kompilowania kodu źródłowego oraz do tworzenia interfejsu graficznego.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Etapy tworzenia programu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Planowanie</a:t>
            </a:r>
          </a:p>
          <a:p>
            <a:r>
              <a:rPr lang="pl-PL" dirty="0" smtClean="0"/>
              <a:t>Tworzenie programu</a:t>
            </a:r>
          </a:p>
          <a:p>
            <a:r>
              <a:rPr lang="pl-PL" dirty="0" smtClean="0"/>
              <a:t>Kompilacja</a:t>
            </a:r>
          </a:p>
          <a:p>
            <a:r>
              <a:rPr lang="pl-PL" dirty="0" smtClean="0"/>
              <a:t>Konsolidacja</a:t>
            </a:r>
          </a:p>
          <a:p>
            <a:r>
              <a:rPr lang="pl-PL" dirty="0" smtClean="0"/>
              <a:t>Testowania</a:t>
            </a:r>
          </a:p>
          <a:p>
            <a:r>
              <a:rPr lang="pl-PL" dirty="0" smtClean="0"/>
              <a:t>Optymalizacja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Optymalizacja kodu źródłowego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Działanie mające na celu poprawienie działalności kodu źródłowego.  Skutkiem ma być szybsze działanie programu.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Dokumentacja programu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Techniczna- przeznaczona dla osób które będą modyfikowały program (opis działania programu, zastosowanie algorytmów i opis sposobu działania poszczególnych elementów).</a:t>
            </a:r>
          </a:p>
          <a:p>
            <a:r>
              <a:rPr lang="pl-PL" dirty="0" smtClean="0"/>
              <a:t>Użytkownika- opis programu służący dla </a:t>
            </a:r>
            <a:r>
              <a:rPr lang="pl-PL" dirty="0" err="1" smtClean="0"/>
              <a:t>uzytkownika</a:t>
            </a:r>
            <a:r>
              <a:rPr lang="pl-PL" dirty="0" smtClean="0"/>
              <a:t> (pliki pomocy, </a:t>
            </a:r>
            <a:r>
              <a:rPr lang="pl-PL" dirty="0" err="1" smtClean="0"/>
              <a:t>info</a:t>
            </a:r>
            <a:r>
              <a:rPr lang="pl-PL" dirty="0" smtClean="0"/>
              <a:t> o programie, sposobie jego obsługi)</a:t>
            </a:r>
          </a:p>
          <a:p>
            <a:endParaRPr lang="pl-PL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597</Words>
  <Application>Microsoft Office PowerPoint</Application>
  <PresentationFormat>Pokaz na ekranie (4:3)</PresentationFormat>
  <Paragraphs>89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Narzędzia programistyczne 2. Etapy tworzenia programu </vt:lpstr>
      <vt:lpstr>Narzędzia programistyczne</vt:lpstr>
      <vt:lpstr>Edytory</vt:lpstr>
      <vt:lpstr>Edytory</vt:lpstr>
      <vt:lpstr>Debuger</vt:lpstr>
      <vt:lpstr>IDE- zintegrowane środowisko programistyczne (Integrated Development Environment)</vt:lpstr>
      <vt:lpstr>Etapy tworzenia programu</vt:lpstr>
      <vt:lpstr>Optymalizacja kodu źródłowego</vt:lpstr>
      <vt:lpstr>Dokumentacja programu</vt:lpstr>
      <vt:lpstr>Pradygmat programowania</vt:lpstr>
      <vt:lpstr>Programowanie obiektowe</vt:lpstr>
      <vt:lpstr>Modelowanie obiektowe</vt:lpstr>
      <vt:lpstr>Model obiektowy dla księgarni internetowej</vt:lpstr>
      <vt:lpstr>Cechy obiektowości:</vt:lpstr>
      <vt:lpstr>Aplikacja internetowa</vt:lpstr>
      <vt:lpstr>Narzędzia aplikacji internetowych</vt:lpstr>
      <vt:lpstr>Struktura aplikacji komputerowej</vt:lpstr>
      <vt:lpstr>rozszerzona</vt:lpstr>
      <vt:lpstr>Opisz wzorzec projektowy MVC</vt:lpstr>
      <vt:lpstr>Zadania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Narzędzia programistyczne</dc:title>
  <dc:creator>Dom</dc:creator>
  <cp:lastModifiedBy>Dom</cp:lastModifiedBy>
  <cp:revision>18</cp:revision>
  <dcterms:created xsi:type="dcterms:W3CDTF">2017-09-14T16:03:55Z</dcterms:created>
  <dcterms:modified xsi:type="dcterms:W3CDTF">2017-09-14T17:55:13Z</dcterms:modified>
</cp:coreProperties>
</file>